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7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3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3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1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C189-A4B9-41C0-BA9A-7050844A72F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EEFD-AAC3-4E1C-8017-685924FB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467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Bunny, Go Away!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Out in the garden we planted tulips.</a:t>
            </a:r>
            <a:br>
              <a:rPr lang="en-US" dirty="0" smtClean="0"/>
            </a:br>
            <a:r>
              <a:rPr lang="en-US" dirty="0" smtClean="0"/>
              <a:t>A bunny came along and he ate ‘</a:t>
            </a:r>
            <a:r>
              <a:rPr lang="en-US" dirty="0" err="1" smtClean="0"/>
              <a:t>em</a:t>
            </a:r>
            <a:r>
              <a:rPr lang="en-US" dirty="0" smtClean="0"/>
              <a:t> all up.</a:t>
            </a:r>
            <a:br>
              <a:rPr lang="en-US" dirty="0" smtClean="0"/>
            </a:br>
            <a:r>
              <a:rPr lang="en-US" dirty="0" smtClean="0"/>
              <a:t>Out in the garden we planted daisies.</a:t>
            </a:r>
            <a:br>
              <a:rPr lang="en-US" dirty="0" smtClean="0"/>
            </a:br>
            <a:r>
              <a:rPr lang="en-US" dirty="0" smtClean="0"/>
              <a:t>A bunny came along and he ate ‘</a:t>
            </a:r>
            <a:r>
              <a:rPr lang="en-US" dirty="0" err="1" smtClean="0"/>
              <a:t>em</a:t>
            </a:r>
            <a:r>
              <a:rPr lang="en-US" dirty="0" smtClean="0"/>
              <a:t> all up.</a:t>
            </a:r>
            <a:endParaRPr lang="en-US" dirty="0"/>
          </a:p>
        </p:txBody>
      </p:sp>
      <p:pic>
        <p:nvPicPr>
          <p:cNvPr id="4" name="05 Bunny, Go Away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581" y="1255598"/>
            <a:ext cx="406400" cy="406400"/>
          </a:xfrm>
          <a:prstGeom prst="rect">
            <a:avLst/>
          </a:prstGeom>
        </p:spPr>
      </p:pic>
      <p:pic>
        <p:nvPicPr>
          <p:cNvPr id="5" name="21 Bunny, Go Away!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105" y="12555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52952"/>
          </a:xfrm>
        </p:spPr>
        <p:txBody>
          <a:bodyPr>
            <a:normAutofit/>
          </a:bodyPr>
          <a:lstStyle/>
          <a:p>
            <a:r>
              <a:rPr lang="en-US" dirty="0" smtClean="0"/>
              <a:t>Oh no, bunny!</a:t>
            </a:r>
            <a:br>
              <a:rPr lang="en-US" dirty="0" smtClean="0"/>
            </a:br>
            <a:r>
              <a:rPr lang="en-US" dirty="0" smtClean="0"/>
              <a:t>Bunny go away!</a:t>
            </a:r>
            <a:br>
              <a:rPr lang="en-US" dirty="0" smtClean="0"/>
            </a:br>
            <a:r>
              <a:rPr lang="en-US" dirty="0" smtClean="0"/>
              <a:t>Oh no, bunny!</a:t>
            </a:r>
            <a:br>
              <a:rPr lang="en-US" dirty="0" smtClean="0"/>
            </a:br>
            <a:r>
              <a:rPr lang="en-US" dirty="0" smtClean="0"/>
              <a:t>Bunny go away!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6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015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 in the garden we planted carrots.</a:t>
            </a:r>
            <a:br>
              <a:rPr lang="en-US" dirty="0" smtClean="0"/>
            </a:br>
            <a:r>
              <a:rPr lang="en-US" dirty="0" smtClean="0"/>
              <a:t>A bunny came along and he ate ‘</a:t>
            </a:r>
            <a:r>
              <a:rPr lang="en-US" dirty="0" err="1" smtClean="0"/>
              <a:t>em</a:t>
            </a:r>
            <a:r>
              <a:rPr lang="en-US" dirty="0" smtClean="0"/>
              <a:t> all up.</a:t>
            </a:r>
            <a:br>
              <a:rPr lang="en-US" dirty="0" smtClean="0"/>
            </a:br>
            <a:r>
              <a:rPr lang="en-US" dirty="0" smtClean="0"/>
              <a:t>Out in the garden we planted onions.</a:t>
            </a:r>
            <a:br>
              <a:rPr lang="en-US" dirty="0" smtClean="0"/>
            </a:br>
            <a:r>
              <a:rPr lang="en-US" dirty="0" smtClean="0"/>
              <a:t>A bunny came along and he ate ‘</a:t>
            </a:r>
            <a:r>
              <a:rPr lang="en-US" dirty="0" err="1" smtClean="0"/>
              <a:t>em</a:t>
            </a:r>
            <a:r>
              <a:rPr lang="en-US" dirty="0" smtClean="0"/>
              <a:t> all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40210"/>
          </a:xfrm>
        </p:spPr>
        <p:txBody>
          <a:bodyPr>
            <a:normAutofit/>
          </a:bodyPr>
          <a:lstStyle/>
          <a:p>
            <a:r>
              <a:rPr lang="en-US" dirty="0" smtClean="0"/>
              <a:t>Oh no, bunny!</a:t>
            </a:r>
            <a:br>
              <a:rPr lang="en-US" dirty="0" smtClean="0"/>
            </a:br>
            <a:r>
              <a:rPr lang="en-US" dirty="0" smtClean="0"/>
              <a:t>Bunny go away!</a:t>
            </a:r>
            <a:br>
              <a:rPr lang="en-US" dirty="0" smtClean="0"/>
            </a:br>
            <a:r>
              <a:rPr lang="en-US" dirty="0" smtClean="0"/>
              <a:t>Oh no, bunny!</a:t>
            </a:r>
            <a:br>
              <a:rPr lang="en-US" dirty="0" smtClean="0"/>
            </a:br>
            <a:r>
              <a:rPr lang="en-US" dirty="0" smtClean="0"/>
              <a:t>Bunny go away!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7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18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no, bunny!</a:t>
            </a:r>
            <a:br>
              <a:rPr lang="en-US" dirty="0" smtClean="0"/>
            </a:br>
            <a:r>
              <a:rPr lang="en-US" dirty="0" smtClean="0"/>
              <a:t>Bunny go away!</a:t>
            </a:r>
            <a:br>
              <a:rPr lang="en-US" dirty="0" smtClean="0"/>
            </a:br>
            <a:r>
              <a:rPr lang="en-US" dirty="0" smtClean="0"/>
              <a:t>Oh no, bunny!</a:t>
            </a:r>
            <a:br>
              <a:rPr lang="en-US" dirty="0" smtClean="0"/>
            </a:br>
            <a:r>
              <a:rPr lang="en-US" dirty="0" smtClean="0"/>
              <a:t>Bunny go away!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Go away!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7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Props1.xml><?xml version="1.0" encoding="utf-8"?>
<ds:datastoreItem xmlns:ds="http://schemas.openxmlformats.org/officeDocument/2006/customXml" ds:itemID="{E7648B29-6723-41D8-BB1E-84EBD92F8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67A90D-56B1-4C1F-B795-41582EC8E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26538-8C9C-420D-986A-F1C44155B411}">
  <ds:schemaRefs>
    <ds:schemaRef ds:uri="http://purl.org/dc/elements/1.1/"/>
    <ds:schemaRef ds:uri="http://schemas.microsoft.com/office/2006/metadata/properties"/>
    <ds:schemaRef ds:uri="662a4721-30d5-4eb7-95fe-6bd57beded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b220091-9233-412d-b6a0-f876290d8a8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161</Words>
  <Application>Microsoft Office PowerPoint</Application>
  <PresentationFormat>Widescreen</PresentationFormat>
  <Paragraphs>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Bunny, Go Away!  Out in the garden we planted tulips. A bunny came along and he ate ‘em all up. Out in the garden we planted daisies. A bunny came along and he ate ‘em all up.</vt:lpstr>
      <vt:lpstr>Oh no, bunny! Bunny go away! Oh no, bunny! Bunny go away!</vt:lpstr>
      <vt:lpstr>Out in the garden we planted carrots. A bunny came along and he ate ‘em all up. Out in the garden we planted onions. A bunny came along and he ate ‘em all up.</vt:lpstr>
      <vt:lpstr>Oh no, bunny! Bunny go away! Oh no, bunny! Bunny go away!</vt:lpstr>
      <vt:lpstr>Oh no, bunny! Bunny go away! Oh no, bunny! Bunny go away!  Go away!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Bunny, Go Away!  Out in the garden we planted tulips. A bunny came along and he ate ‘em all up. Out in the garden we planted daisies. A bunny came along and he ate ‘em all up.</dc:title>
  <dc:creator>Christensen, David</dc:creator>
  <cp:lastModifiedBy>Christensen, David</cp:lastModifiedBy>
  <cp:revision>2</cp:revision>
  <dcterms:created xsi:type="dcterms:W3CDTF">2025-03-13T17:48:57Z</dcterms:created>
  <dcterms:modified xsi:type="dcterms:W3CDTF">2025-03-13T18:09:27Z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